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1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odtytuł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/>
              <a:t>Kliknij, aby edytować styl wzorca podtytułu</a:t>
            </a:r>
            <a:endParaRPr kumimoji="0" lang="en-US"/>
          </a:p>
        </p:txBody>
      </p:sp>
      <p:sp>
        <p:nvSpPr>
          <p:cNvPr id="28" name="Symbol zastępczy daty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17" name="Symbol zastępczy stopki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Łącznik prosty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Elipsa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ymbol zastępczy numeru slajdu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Tytuł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Łącznik prosty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Elipsa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Symbol zastępczy zawartości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Prostokąt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Prostokąt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8" name="Łącznik prosty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ymbol zastępczy zawartości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2" name="Symbol zastępczy zawartości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ącznik prosty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Prostokąt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Prostokąt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pl-PL"/>
          </a:p>
        </p:txBody>
      </p:sp>
      <p:sp>
        <p:nvSpPr>
          <p:cNvPr id="15" name="Łącznik prosty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ymbol zastępczy zawartości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6" name="Symbol zastępczy zawartości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25" name="Elipsa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Elipsa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3" name="Tytuł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ostokąt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Prostokąt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Prostokąt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Prostokąt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rostokąt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Prostokąt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Łącznik prosty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ymbol zastępczy zawartości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pl-PL"/>
              <a:t>Kliknij, aby edytować style wzorca tekstu</a:t>
            </a:r>
          </a:p>
          <a:p>
            <a:pPr lvl="1" eaLnBrk="1" latinLnBrk="0" hangingPunct="1"/>
            <a:r>
              <a:rPr lang="pl-PL"/>
              <a:t>Drugi poziom</a:t>
            </a:r>
          </a:p>
          <a:p>
            <a:pPr lvl="2" eaLnBrk="1" latinLnBrk="0" hangingPunct="1"/>
            <a:r>
              <a:rPr lang="pl-PL"/>
              <a:t>Trzeci poziom</a:t>
            </a:r>
          </a:p>
          <a:p>
            <a:pPr lvl="3" eaLnBrk="1" latinLnBrk="0" hangingPunct="1"/>
            <a:r>
              <a:rPr lang="pl-PL"/>
              <a:t>Czwarty poziom</a:t>
            </a:r>
          </a:p>
          <a:p>
            <a:pPr lvl="4" eaLnBrk="1" latinLnBrk="0" hangingPunct="1"/>
            <a:r>
              <a:rPr lang="pl-PL"/>
              <a:t>Piąty poziom</a:t>
            </a:r>
            <a:endParaRPr kumimoji="0" lang="en-US"/>
          </a:p>
        </p:txBody>
      </p:sp>
      <p:sp>
        <p:nvSpPr>
          <p:cNvPr id="10" name="Elipsa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Elipsa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1" name="Prostokąt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pl-P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Łącznik prosty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Prostokąt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Prostokąt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Prostokąt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Elipsa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Elipsa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/>
              <a:t>Kliknij ikonę, aby dodać obraz</a:t>
            </a:r>
            <a:endParaRPr kumimoji="0" lang="en-US" dirty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/>
              <a:t>Kliknij, aby edytować style wzorca tekstu</a:t>
            </a:r>
          </a:p>
        </p:txBody>
      </p:sp>
      <p:sp>
        <p:nvSpPr>
          <p:cNvPr id="22" name="Prostokąt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rostokąt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Prostokąt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Prostokąt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Prostokąt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Prostokąt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ymbol zastępczy daty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A19C4BA-55D1-4D03-9165-771B20681E9B}" type="datetimeFigureOut">
              <a:rPr lang="pl-PL" smtClean="0"/>
              <a:pPr/>
              <a:t>2022-08-21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pl-PL"/>
          </a:p>
        </p:txBody>
      </p:sp>
      <p:sp>
        <p:nvSpPr>
          <p:cNvPr id="8" name="Prostokąt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Łącznik prosty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Elipsa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Elipsa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ymbol zastępczy numeru slajdu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27C4971-4B26-4E74-8466-A685263398D6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2" name="Symbol zastępczy tytułu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l-PL"/>
              <a:t>Kliknij, aby edytować styl</a:t>
            </a:r>
            <a:endParaRPr kumimoji="0" lang="en-US"/>
          </a:p>
        </p:txBody>
      </p:sp>
      <p:sp>
        <p:nvSpPr>
          <p:cNvPr id="13" name="Symbol zastępczy tekstu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/>
              <a:t>Kliknij, aby edytować style wzorca tekstu</a:t>
            </a:r>
          </a:p>
          <a:p>
            <a:pPr lvl="1" eaLnBrk="1" latinLnBrk="0" hangingPunct="1"/>
            <a:r>
              <a:rPr kumimoji="0" lang="pl-PL"/>
              <a:t>Drugi poziom</a:t>
            </a:r>
          </a:p>
          <a:p>
            <a:pPr lvl="2" eaLnBrk="1" latinLnBrk="0" hangingPunct="1"/>
            <a:r>
              <a:rPr kumimoji="0" lang="pl-PL"/>
              <a:t>Trzeci poziom</a:t>
            </a:r>
          </a:p>
          <a:p>
            <a:pPr lvl="3" eaLnBrk="1" latinLnBrk="0" hangingPunct="1"/>
            <a:r>
              <a:rPr kumimoji="0" lang="pl-PL"/>
              <a:t>Czwarty poziom</a:t>
            </a:r>
          </a:p>
          <a:p>
            <a:pPr lvl="4" eaLnBrk="1" latinLnBrk="0" hangingPunct="1"/>
            <a:r>
              <a:rPr kumimoji="0" lang="pl-PL"/>
              <a:t>Piąty poziom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KITCHEN  - PART 1</a:t>
            </a:r>
          </a:p>
        </p:txBody>
      </p:sp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lesson</a:t>
            </a:r>
            <a:b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class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DIALOG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 want to make a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salad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No,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easy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What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ingredients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I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need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lettuce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mayonnaise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long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does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take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make?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About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ten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How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 I make </a:t>
            </a:r>
            <a:r>
              <a:rPr lang="pl-PL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First,…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RECIPE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salad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Ingredients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lettuce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mayonnaise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minutes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Directions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First,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tuna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chop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lettuce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pl-PL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bowl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Then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little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mayonnaise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Finally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everything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up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some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salt and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pepper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pl-PL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a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plate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pl-P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Vocabulary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presentation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cook</a:t>
            </a:r>
            <a:endParaRPr lang="pl-PL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fry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boil</a:t>
            </a:r>
            <a:endParaRPr lang="pl-PL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add</a:t>
            </a:r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pl-PL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mix </a:t>
            </a: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serve</a:t>
            </a:r>
            <a:endParaRPr lang="pl-PL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chop</a:t>
            </a:r>
            <a:endParaRPr lang="pl-PL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slice</a:t>
            </a:r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pl-P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tytuł 1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Thank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Have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nice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endParaRPr lang="pl-PL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next</a:t>
            </a:r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time!</a:t>
            </a:r>
          </a:p>
        </p:txBody>
      </p:sp>
      <p:sp>
        <p:nvSpPr>
          <p:cNvPr id="3" name="Tytuł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END OF OUR LESSON!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ejski">
  <a:themeElements>
    <a:clrScheme name="Miejski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Miejski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iejski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</TotalTime>
  <Words>158</Words>
  <Application>Microsoft Office PowerPoint</Application>
  <PresentationFormat>Pokaz na ekranie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5</vt:i4>
      </vt:variant>
    </vt:vector>
  </HeadingPairs>
  <TitlesOfParts>
    <vt:vector size="10" baseType="lpstr">
      <vt:lpstr>Georgia</vt:lpstr>
      <vt:lpstr>Times New Roman</vt:lpstr>
      <vt:lpstr>Wingdings</vt:lpstr>
      <vt:lpstr>Wingdings 2</vt:lpstr>
      <vt:lpstr>Miejski</vt:lpstr>
      <vt:lpstr>English lesson class 6th</vt:lpstr>
      <vt:lpstr>THE DIALOG</vt:lpstr>
      <vt:lpstr>THE RECIPE</vt:lpstr>
      <vt:lpstr>Vocabulary presentation </vt:lpstr>
      <vt:lpstr>THE END OF OUR LESSON!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lesson</dc:title>
  <dc:creator>Anetta</dc:creator>
  <cp:lastModifiedBy>Bart new</cp:lastModifiedBy>
  <cp:revision>4</cp:revision>
  <dcterms:created xsi:type="dcterms:W3CDTF">2021-05-19T19:11:15Z</dcterms:created>
  <dcterms:modified xsi:type="dcterms:W3CDTF">2022-08-21T13:51:50Z</dcterms:modified>
</cp:coreProperties>
</file>